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58" r:id="rId6"/>
    <p:sldId id="259" r:id="rId7"/>
    <p:sldId id="261" r:id="rId8"/>
    <p:sldId id="260" r:id="rId9"/>
    <p:sldId id="262" r:id="rId1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70CF-5D67-4EB3-B001-78BD5C371C65}" type="datetimeFigureOut">
              <a:rPr lang="es-CL" smtClean="0"/>
              <a:t>20-04-2017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CBC31-6489-4B62-A3EE-634AE9788E1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70CF-5D67-4EB3-B001-78BD5C371C65}" type="datetimeFigureOut">
              <a:rPr lang="es-CL" smtClean="0"/>
              <a:t>20-04-2017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CBC31-6489-4B62-A3EE-634AE9788E1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70CF-5D67-4EB3-B001-78BD5C371C65}" type="datetimeFigureOut">
              <a:rPr lang="es-CL" smtClean="0"/>
              <a:t>20-04-2017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CBC31-6489-4B62-A3EE-634AE9788E1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70CF-5D67-4EB3-B001-78BD5C371C65}" type="datetimeFigureOut">
              <a:rPr lang="es-CL" smtClean="0"/>
              <a:t>20-04-2017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CBC31-6489-4B62-A3EE-634AE9788E1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70CF-5D67-4EB3-B001-78BD5C371C65}" type="datetimeFigureOut">
              <a:rPr lang="es-CL" smtClean="0"/>
              <a:t>20-04-2017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CBC31-6489-4B62-A3EE-634AE9788E1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70CF-5D67-4EB3-B001-78BD5C371C65}" type="datetimeFigureOut">
              <a:rPr lang="es-CL" smtClean="0"/>
              <a:t>20-04-2017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CBC31-6489-4B62-A3EE-634AE9788E1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70CF-5D67-4EB3-B001-78BD5C371C65}" type="datetimeFigureOut">
              <a:rPr lang="es-CL" smtClean="0"/>
              <a:t>20-04-2017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CBC31-6489-4B62-A3EE-634AE9788E1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70CF-5D67-4EB3-B001-78BD5C371C65}" type="datetimeFigureOut">
              <a:rPr lang="es-CL" smtClean="0"/>
              <a:t>20-04-2017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CBC31-6489-4B62-A3EE-634AE9788E1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70CF-5D67-4EB3-B001-78BD5C371C65}" type="datetimeFigureOut">
              <a:rPr lang="es-CL" smtClean="0"/>
              <a:t>20-04-2017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CBC31-6489-4B62-A3EE-634AE9788E1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70CF-5D67-4EB3-B001-78BD5C371C65}" type="datetimeFigureOut">
              <a:rPr lang="es-CL" smtClean="0"/>
              <a:t>20-04-2017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CBC31-6489-4B62-A3EE-634AE9788E1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70CF-5D67-4EB3-B001-78BD5C371C65}" type="datetimeFigureOut">
              <a:rPr lang="es-CL" smtClean="0"/>
              <a:t>20-04-2017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CBC31-6489-4B62-A3EE-634AE9788E1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970CF-5D67-4EB3-B001-78BD5C371C65}" type="datetimeFigureOut">
              <a:rPr lang="es-CL" smtClean="0"/>
              <a:t>20-04-2017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CBC31-6489-4B62-A3EE-634AE9788E19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484784"/>
            <a:ext cx="7323137" cy="369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836712"/>
            <a:ext cx="6675437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76672"/>
            <a:ext cx="6856412" cy="581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60648"/>
            <a:ext cx="4591050" cy="619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052736"/>
            <a:ext cx="7027862" cy="473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980728"/>
            <a:ext cx="6951662" cy="343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052736"/>
            <a:ext cx="6799262" cy="339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196752"/>
            <a:ext cx="7532687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980728"/>
            <a:ext cx="7218362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412776"/>
            <a:ext cx="6219825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0</Words>
  <Application>Microsoft Office PowerPoint</Application>
  <PresentationFormat>Presentación en pantalla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1</cp:revision>
  <dcterms:created xsi:type="dcterms:W3CDTF">2017-04-20T14:05:03Z</dcterms:created>
  <dcterms:modified xsi:type="dcterms:W3CDTF">2017-04-20T17:42:01Z</dcterms:modified>
</cp:coreProperties>
</file>